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72" r:id="rId2"/>
    <p:sldId id="274" r:id="rId3"/>
    <p:sldId id="275" r:id="rId4"/>
    <p:sldId id="273" r:id="rId5"/>
    <p:sldId id="262" r:id="rId6"/>
    <p:sldId id="263" r:id="rId7"/>
    <p:sldId id="261" r:id="rId8"/>
    <p:sldId id="264" r:id="rId9"/>
    <p:sldId id="265" r:id="rId10"/>
    <p:sldId id="278" r:id="rId11"/>
    <p:sldId id="269" r:id="rId12"/>
    <p:sldId id="266" r:id="rId13"/>
    <p:sldId id="267" r:id="rId14"/>
    <p:sldId id="276" r:id="rId15"/>
    <p:sldId id="271" r:id="rId16"/>
    <p:sldId id="277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1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9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8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04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54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53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3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22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7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69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8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5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3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11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5BD65D-D3F3-4440-A2D4-96DB9B248DB2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CCAA54-2BE2-4050-B7F5-E107BB077D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9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shared/static/svflyugsr9zbqy5bmowgswqemfpm1x7f.csv" TargetMode="External"/><Relationship Id="rId2" Type="http://schemas.openxmlformats.org/officeDocument/2006/relationships/hyperlink" Target="https://ibm.box.com/shared/static/f9gjvj1gjmxxzycdhplzt01qtz0s7ew7.csv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DATABASE PROJECT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CHICAGO DATASET</a:t>
            </a:r>
            <a:endParaRPr lang="en-IN" dirty="0"/>
          </a:p>
        </p:txBody>
      </p:sp>
      <p:pic>
        <p:nvPicPr>
          <p:cNvPr id="3" name="Picture 4" descr="Spatial Databases - Spatial Analysis - African Women in G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00" y="2439597"/>
            <a:ext cx="5484180" cy="37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77300" y="5494054"/>
            <a:ext cx="260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 SAHIL SHAH</a:t>
            </a:r>
          </a:p>
          <a:p>
            <a:r>
              <a:rPr lang="en-US" dirty="0" smtClean="0"/>
              <a:t>STUDENT ID: 21251000</a:t>
            </a:r>
          </a:p>
        </p:txBody>
      </p:sp>
    </p:spTree>
    <p:extLst>
      <p:ext uri="{BB962C8B-B14F-4D97-AF65-F5344CB8AC3E}">
        <p14:creationId xmlns:p14="http://schemas.microsoft.com/office/powerpoint/2010/main" val="15197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3"/>
    </mc:Choice>
    <mc:Fallback xmlns="">
      <p:transition spd="slow" advTm="40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Arrest Rate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Arrest rate displays </a:t>
            </a:r>
            <a:r>
              <a:rPr lang="en-US" dirty="0" err="1" smtClean="0"/>
              <a:t>i.e</a:t>
            </a:r>
            <a:r>
              <a:rPr lang="en-US" dirty="0" smtClean="0"/>
              <a:t> 29% of criminals are arrested and 70% criminals are not arrested.</a:t>
            </a:r>
          </a:p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594" t="56210" r="63240" b="34274"/>
          <a:stretch/>
        </p:blipFill>
        <p:spPr>
          <a:xfrm>
            <a:off x="7106193" y="3451005"/>
            <a:ext cx="3790405" cy="1181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842" t="40021" r="36422" b="52397"/>
          <a:stretch/>
        </p:blipFill>
        <p:spPr>
          <a:xfrm>
            <a:off x="1733056" y="4779981"/>
            <a:ext cx="7449671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from Chicago Public Schools 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85" t="42918" r="44040" b="8418"/>
          <a:stretch/>
        </p:blipFill>
        <p:spPr>
          <a:xfrm>
            <a:off x="3218836" y="2557463"/>
            <a:ext cx="575432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Schools per ward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 there are total 50 wards in our dataset.</a:t>
            </a:r>
          </a:p>
          <a:p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502" t="32707" r="59987" b="5561"/>
          <a:stretch/>
        </p:blipFill>
        <p:spPr>
          <a:xfrm>
            <a:off x="7757160" y="2514599"/>
            <a:ext cx="2117326" cy="358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2245" t="20156" r="52912" b="67119"/>
          <a:stretch/>
        </p:blipFill>
        <p:spPr>
          <a:xfrm>
            <a:off x="1816607" y="3590544"/>
            <a:ext cx="3681267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safety score for each ward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Safety Scores given by the government is out of 100.</a:t>
            </a:r>
          </a:p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502" t="32420" r="59179" b="5274"/>
          <a:stretch/>
        </p:blipFill>
        <p:spPr>
          <a:xfrm>
            <a:off x="7429500" y="2478982"/>
            <a:ext cx="2232660" cy="3670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538" t="20997" r="32436" b="71481"/>
          <a:stretch/>
        </p:blipFill>
        <p:spPr>
          <a:xfrm>
            <a:off x="948397" y="3828522"/>
            <a:ext cx="6069623" cy="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 rotWithShape="1">
          <a:blip r:embed="rId2"/>
          <a:srcRect l="19341" t="32706" r="51104" b="4127"/>
          <a:stretch/>
        </p:blipFill>
        <p:spPr>
          <a:xfrm>
            <a:off x="7213049" y="1231174"/>
            <a:ext cx="4044654" cy="48624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9295" y="1231174"/>
            <a:ext cx="387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here we have compared the average safety score per ward of schools and crimes per ward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808" t="20613" r="5606" b="31937"/>
          <a:stretch/>
        </p:blipFill>
        <p:spPr>
          <a:xfrm>
            <a:off x="679268" y="2285133"/>
            <a:ext cx="6533781" cy="32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Choropleth Map</a:t>
            </a:r>
            <a:r>
              <a:rPr lang="en-US" dirty="0" smtClean="0"/>
              <a:t> </a:t>
            </a:r>
            <a:r>
              <a:rPr lang="en-US" dirty="0"/>
              <a:t>for Crimes per ward and Safety Scores of schools per ward.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Crimes per ward</a:t>
            </a:r>
            <a:endParaRPr lang="en-IN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219" t="40929" r="38812" b="7829"/>
          <a:stretch/>
        </p:blipFill>
        <p:spPr>
          <a:xfrm>
            <a:off x="1295400" y="3324475"/>
            <a:ext cx="4198620" cy="263260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294" y="2732126"/>
            <a:ext cx="4718304" cy="57626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Safety Scores of schools per ward.	</a:t>
            </a:r>
            <a:endParaRPr lang="en-IN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0586" t="40061" r="39679" b="6959"/>
          <a:stretch/>
        </p:blipFill>
        <p:spPr>
          <a:xfrm>
            <a:off x="6178294" y="3234795"/>
            <a:ext cx="4241982" cy="27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believe </a:t>
            </a:r>
            <a:r>
              <a:rPr lang="en-US" dirty="0" smtClean="0"/>
              <a:t>this </a:t>
            </a:r>
            <a:r>
              <a:rPr lang="en-US" dirty="0"/>
              <a:t>project give us a scientific view about the </a:t>
            </a:r>
            <a:r>
              <a:rPr lang="en-US" dirty="0" smtClean="0"/>
              <a:t>safety score </a:t>
            </a:r>
            <a:r>
              <a:rPr lang="en-US" dirty="0"/>
              <a:t>and </a:t>
            </a:r>
            <a:r>
              <a:rPr lang="en-US" dirty="0" smtClean="0"/>
              <a:t>crimes in </a:t>
            </a:r>
            <a:r>
              <a:rPr lang="en-US" dirty="0"/>
              <a:t>Chicago city. </a:t>
            </a:r>
            <a:endParaRPr lang="en-US" dirty="0" smtClean="0"/>
          </a:p>
          <a:p>
            <a:r>
              <a:rPr lang="en-US" dirty="0" smtClean="0"/>
              <a:t>Analyzed frequent crimes at frequent locations.</a:t>
            </a:r>
          </a:p>
          <a:p>
            <a:r>
              <a:rPr lang="en-US" dirty="0" smtClean="0"/>
              <a:t>Analyzed safety scores for different wards.</a:t>
            </a:r>
            <a:endParaRPr lang="en-US" dirty="0"/>
          </a:p>
          <a:p>
            <a:r>
              <a:rPr lang="en-US" dirty="0" smtClean="0"/>
              <a:t>Major concern is the arrest rate, which is less than 50%.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600" b="1" dirty="0" smtClean="0">
                <a:latin typeface="+mj-lt"/>
              </a:rPr>
              <a:t>Chicago Dataset I downloaded from below mentioned links.</a:t>
            </a:r>
          </a:p>
          <a:p>
            <a:pPr fontAlgn="base"/>
            <a:r>
              <a:rPr lang="en-US" sz="1600" b="1" dirty="0" smtClean="0">
                <a:latin typeface="+mj-lt"/>
              </a:rPr>
              <a:t>CHICAGO_PUBLIC_SCHOOLS</a:t>
            </a:r>
            <a:r>
              <a:rPr lang="en-US" sz="1600" dirty="0">
                <a:latin typeface="+mj-lt"/>
              </a:rPr>
              <a:t> </a:t>
            </a:r>
            <a:r>
              <a:rPr lang="en-US" sz="1600" u="sng" dirty="0">
                <a:latin typeface="+mj-lt"/>
                <a:hlinkClick r:id="rId2"/>
              </a:rPr>
              <a:t>https://ibm.box.com/shared/static/f9gjvj1gjmxxzycdhplzt01qtz0s7ew7.csv</a:t>
            </a:r>
            <a:endParaRPr lang="en-US" sz="1600" dirty="0">
              <a:latin typeface="+mj-lt"/>
            </a:endParaRPr>
          </a:p>
          <a:p>
            <a:pPr fontAlgn="base"/>
            <a:r>
              <a:rPr lang="en-US" sz="1600" b="1" dirty="0">
                <a:latin typeface="+mj-lt"/>
              </a:rPr>
              <a:t>CHICAGO_CRIME_DATA:</a:t>
            </a:r>
            <a:r>
              <a:rPr lang="en-US" sz="1600" dirty="0">
                <a:latin typeface="+mj-lt"/>
              </a:rPr>
              <a:t> </a:t>
            </a:r>
            <a:r>
              <a:rPr lang="en-US" sz="1600" dirty="0">
                <a:latin typeface="+mj-lt"/>
                <a:hlinkClick r:id="rId3"/>
              </a:rPr>
              <a:t>https://</a:t>
            </a:r>
            <a:r>
              <a:rPr lang="en-US" sz="1600" dirty="0" smtClean="0">
                <a:latin typeface="+mj-lt"/>
                <a:hlinkClick r:id="rId3"/>
              </a:rPr>
              <a:t>ibm.box.com/shared/static/svflyugsr9zbqy5bmowgswqemfpm1x7f.csv</a:t>
            </a:r>
            <a:endParaRPr lang="en-US" sz="1600" dirty="0" smtClean="0">
              <a:latin typeface="+mj-lt"/>
            </a:endParaRPr>
          </a:p>
          <a:p>
            <a:pPr fontAlgn="base"/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9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2986192"/>
            <a:ext cx="9601196" cy="1303867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94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Crime is something which we can’t avoid.</a:t>
            </a:r>
          </a:p>
          <a:p>
            <a:r>
              <a:rPr lang="en-US" dirty="0" smtClean="0"/>
              <a:t>In this project we analyzed Chicago Crimes and Chicago School Safety Scores.</a:t>
            </a:r>
          </a:p>
          <a:p>
            <a:r>
              <a:rPr lang="en-US" dirty="0" smtClean="0"/>
              <a:t>Minimize the crime.</a:t>
            </a:r>
          </a:p>
          <a:p>
            <a:r>
              <a:rPr lang="en-US" dirty="0" smtClean="0"/>
              <a:t>Relation between school safety score and crimes in particular locations.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38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"/>
    </mc:Choice>
    <mc:Fallback xmlns="">
      <p:transition spd="slow" advTm="167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Crimes are one of the most biggest problem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Crimes information known to everyone</a:t>
            </a:r>
            <a:r>
              <a:rPr lang="en-US" dirty="0" smtClean="0"/>
              <a:t>.</a:t>
            </a:r>
          </a:p>
          <a:p>
            <a:r>
              <a:rPr lang="en-US" dirty="0"/>
              <a:t>Also help to police to find the pattern of crimes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General information about schools safety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2050" name="Picture 2" descr="This Week in Outlandish Chicago Crime - 5/5/20 - On Tap Sports Ne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643355"/>
            <a:ext cx="4718050" cy="31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667" t="47852" b="6518"/>
          <a:stretch/>
        </p:blipFill>
        <p:spPr>
          <a:xfrm>
            <a:off x="769620" y="617220"/>
            <a:ext cx="7810500" cy="2842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298" t="48027" b="6600"/>
          <a:stretch/>
        </p:blipFill>
        <p:spPr>
          <a:xfrm>
            <a:off x="829243" y="3459480"/>
            <a:ext cx="7757428" cy="27736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586671" y="2156460"/>
            <a:ext cx="44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9700" y="197179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Chicago Crime Dataset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86671" y="4983480"/>
            <a:ext cx="44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29700" y="4660314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Chicago Public School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0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Chicago Crime Points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0" t="41426" r="24550" b="6900"/>
          <a:stretch/>
        </p:blipFill>
        <p:spPr>
          <a:xfrm>
            <a:off x="2148839" y="2685283"/>
            <a:ext cx="8215647" cy="32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for Chicago Crime dataset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40657" r="47340" b="4832"/>
          <a:stretch/>
        </p:blipFill>
        <p:spPr>
          <a:xfrm>
            <a:off x="2453357" y="2461259"/>
            <a:ext cx="6469663" cy="37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Crimes committed.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there are 34 different kind of crimes committed in Chicago.</a:t>
            </a:r>
            <a:endParaRPr lang="en-US" sz="2500" dirty="0" smtClean="0"/>
          </a:p>
          <a:p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502" t="32705" r="52719" b="4702"/>
          <a:stretch/>
        </p:blipFill>
        <p:spPr>
          <a:xfrm>
            <a:off x="7284720" y="2560320"/>
            <a:ext cx="2651760" cy="336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222" t="20371" r="49612" b="68370"/>
          <a:stretch/>
        </p:blipFill>
        <p:spPr>
          <a:xfrm>
            <a:off x="1295402" y="3738880"/>
            <a:ext cx="5602973" cy="12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crimes per ward.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 there are total 50 wards, in which different kind of crimes took place.</a:t>
            </a:r>
          </a:p>
          <a:p>
            <a:endParaRPr lang="en-IN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409" t="30769" r="60645" b="3455"/>
          <a:stretch/>
        </p:blipFill>
        <p:spPr>
          <a:xfrm>
            <a:off x="7038964" y="2499360"/>
            <a:ext cx="2691776" cy="3683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429" t="20203" r="52857" b="65067"/>
          <a:stretch/>
        </p:blipFill>
        <p:spPr>
          <a:xfrm>
            <a:off x="1715588" y="3831419"/>
            <a:ext cx="4676691" cy="15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Crimes per year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dataset contains the record from 2001 to 2018.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986" t="31558" r="60148" b="10730"/>
          <a:stretch/>
        </p:blipFill>
        <p:spPr>
          <a:xfrm>
            <a:off x="7399020" y="2430779"/>
            <a:ext cx="2232660" cy="3648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971" t="20683" r="54416" b="67031"/>
          <a:stretch/>
        </p:blipFill>
        <p:spPr>
          <a:xfrm>
            <a:off x="1455420" y="3528060"/>
            <a:ext cx="400939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1240</TotalTime>
  <Words>304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Organic</vt:lpstr>
      <vt:lpstr>SPATIAL DATABASE PROJECT CHICAGO DATASET</vt:lpstr>
      <vt:lpstr>Abstract</vt:lpstr>
      <vt:lpstr>Introduction</vt:lpstr>
      <vt:lpstr>PowerPoint Presentation</vt:lpstr>
      <vt:lpstr>Chicago Crime Points</vt:lpstr>
      <vt:lpstr>Heatmap for Chicago Crime dataset</vt:lpstr>
      <vt:lpstr>Crimes committed.</vt:lpstr>
      <vt:lpstr>Number of crimes per ward.</vt:lpstr>
      <vt:lpstr>Crimes per year</vt:lpstr>
      <vt:lpstr>Arrest Rate</vt:lpstr>
      <vt:lpstr>Heatmap from Chicago Public Schools </vt:lpstr>
      <vt:lpstr>Schools per ward</vt:lpstr>
      <vt:lpstr>Average safety score for each ward</vt:lpstr>
      <vt:lpstr>PowerPoint Presentation</vt:lpstr>
      <vt:lpstr>Choropleth Map for Crimes per ward and Safety Scores of schools per ward.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in Chicago</dc:title>
  <dc:creator>Sahil Shah</dc:creator>
  <cp:lastModifiedBy>Sahil Shah</cp:lastModifiedBy>
  <cp:revision>63</cp:revision>
  <dcterms:created xsi:type="dcterms:W3CDTF">2022-01-02T15:13:58Z</dcterms:created>
  <dcterms:modified xsi:type="dcterms:W3CDTF">2022-01-09T13:04:50Z</dcterms:modified>
</cp:coreProperties>
</file>